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70" r:id="rId11"/>
    <p:sldId id="271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1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FD5203C-CC05-48CC-B1DD-0E841D7FF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7DBBF6B-3CB0-4AAB-9C50-F0915C4DA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0B4883F-F5C3-4A6A-B482-9877BE1A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B6B2026-C36C-4735-B635-3526BC25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7D63B81-444C-4992-9EE9-B6F29C58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0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476370A-7910-48FD-A749-5132332C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1AF549E8-E581-4D35-AA70-F0018460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E9C1D3B-9488-47F7-9693-2604EEA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82696B0-DE29-40C9-AAB6-E20D0EC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F1A537F-6D9A-48E9-9682-9A52B9B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31667638-D3D8-4A25-A5BE-C1D25C82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4D375B32-8A65-47CC-91D8-E306E013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3754825-D7D1-4D4A-B4EB-F0A825F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5924060-EBAF-4192-97C3-2339349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F719524-6E13-41C6-A912-2222A81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6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CD2E71-5C5E-4D9C-987A-73B246ED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3E86452-5E27-440E-9263-A203FF9D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B351622-C76E-4DB6-B3E7-29C493A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2D9A2D8-E6F0-4419-8A9C-DF90A77C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438CCB8-A031-4834-9256-7322D6F1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4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43C78C-4D62-4364-A10B-188B9C6B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F7D411DC-ADAF-4103-8997-BD5EA52D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AA338C8-52FB-41A8-8264-CDE836F3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656F9B-EF36-4083-8259-DDAEBA1C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08F5F0E-A08F-4347-BAAF-7C23EC3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E51F26-9414-4797-91D9-D4D8E62A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80F6EA-FE04-448D-A0AE-759D6087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D7F33F8-D524-44FA-9E82-D55300B4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443B35DF-441B-41B4-B536-1CA1BA4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FEE1F41-A4D8-4C9B-A030-E320BE24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162A262-C4EB-444E-AE53-35E04E3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0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3F46BE8-2D7C-441D-9AC0-ED19233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C394136-4B1A-4AB7-BF32-2C76A35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9BA554D-4C76-4705-B070-C001284D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07C21143-B166-435F-972D-2954A1006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5836060E-BC07-4842-B6EA-08AD3319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EAE5C83B-CDDC-484A-9079-71BD02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9F86A0AB-B068-4109-A055-2A2B336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AC9423C6-0653-4F20-A0C9-DEB734D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0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3D230D1-3B9F-4DEA-9914-782825C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D594406-9059-4E93-AD9C-BCA138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DBB51AD-65D9-44A7-A3E7-3C16DE84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5038B94-93A9-4600-8F53-F283E076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9FAB095-7526-479E-A418-E10D1E9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7E202FCE-A2EC-4D0E-B875-FB7A7E0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E371765-2963-4B49-8F2A-0DF8FABA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A08A0C-4786-4A50-9E3A-44196403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08321AB-BB43-4C98-9E3E-CEA32B4B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83A11AB4-3779-449B-87FD-1ED35EF0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8CA21E3C-4A56-4692-AC0A-33FCF7BC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615864-E0ED-48DA-835C-9978E77F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DCC63B4-B8F3-458D-8082-CA91C420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ABBB41-9975-4DAE-89B3-962ED69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9C884D2A-14BA-4CD7-9B69-5E33CC66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B02590DF-CB09-40BB-B608-E7348D88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EE404EEA-D033-4056-9243-4661A43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118935C-35B3-4634-8610-FF0F701F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2DEFFD04-9E76-4506-8317-CC97DE2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AAF0A3BB-3CF0-4A2C-8B2C-985BE2AB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0BF325F-47E0-4981-8C38-A7159BF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9BDC6BD-A1BB-4105-81B1-E37099112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546E5A5-D02F-432C-99E9-8C0B9199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9050010-E152-4079-9A3F-C60C0F5A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30EB3-CF61-4FA0-A4AF-F9F782A6C4A9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1404DA6E-2464-439F-A74A-341CBD8D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學號</a:t>
            </a:r>
            <a:r>
              <a:rPr lang="en-US" altLang="zh-TW" dirty="0">
                <a:solidFill>
                  <a:schemeClr val="bg1"/>
                </a:solidFill>
              </a:rPr>
              <a:t>03</a:t>
            </a:r>
            <a:r>
              <a:rPr lang="zh-TW" altLang="en-US" dirty="0">
                <a:solidFill>
                  <a:schemeClr val="bg1"/>
                </a:solidFill>
              </a:rPr>
              <a:t> 劉宏展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39AACC46-A347-4FC0-A9BB-F2D046239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686" y="2558642"/>
            <a:ext cx="5922627" cy="951320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小專題發表</a:t>
            </a:r>
          </a:p>
        </p:txBody>
      </p:sp>
    </p:spTree>
    <p:extLst>
      <p:ext uri="{BB962C8B-B14F-4D97-AF65-F5344CB8AC3E}">
        <p14:creationId xmlns:p14="http://schemas.microsoft.com/office/powerpoint/2010/main" val="301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換人物頭像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uyser\Desktop\project1ChasingBoss-master (1)\20190808_06415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70" y="1474964"/>
            <a:ext cx="8489218" cy="52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808" y="365125"/>
            <a:ext cx="7947991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成品功能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8816" y="1825625"/>
            <a:ext cx="7894983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鍵盤：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上下</a:t>
            </a:r>
            <a:r>
              <a:rPr lang="zh-TW" altLang="en-US" dirty="0">
                <a:solidFill>
                  <a:schemeClr val="bg1"/>
                </a:solidFill>
              </a:rPr>
              <a:t>左右控制</a:t>
            </a:r>
            <a:r>
              <a:rPr lang="zh-TW" altLang="en-US" dirty="0" smtClean="0">
                <a:solidFill>
                  <a:schemeClr val="bg1"/>
                </a:solidFill>
              </a:rPr>
              <a:t>玩家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ESC 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Enter </a:t>
            </a:r>
            <a:r>
              <a:rPr lang="zh-TW" altLang="en-US" dirty="0">
                <a:solidFill>
                  <a:schemeClr val="bg1"/>
                </a:solidFill>
              </a:rPr>
              <a:t>暫停後回復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 </a:t>
            </a:r>
            <a:r>
              <a:rPr lang="zh-TW" altLang="en-US" dirty="0">
                <a:solidFill>
                  <a:schemeClr val="bg1"/>
                </a:solidFill>
              </a:rPr>
              <a:t>遊戲開始 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</a:t>
            </a:r>
            <a:r>
              <a:rPr lang="zh-TW" altLang="en-US" dirty="0" smtClean="0">
                <a:solidFill>
                  <a:schemeClr val="bg1"/>
                </a:solidFill>
              </a:rPr>
              <a:t>判斷</a:t>
            </a:r>
            <a:r>
              <a:rPr lang="zh-TW" altLang="en-US" dirty="0">
                <a:solidFill>
                  <a:schemeClr val="bg1"/>
                </a:solidFill>
              </a:rPr>
              <a:t>勝負後重新開始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滑鼠</a:t>
            </a:r>
            <a:r>
              <a:rPr lang="zh-TW" altLang="en-US" dirty="0" smtClean="0">
                <a:solidFill>
                  <a:schemeClr val="bg1"/>
                </a:solidFill>
              </a:rPr>
              <a:t>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點選右下方圖片 更換玩家頭像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1D86C7-3ED9-47B1-BF33-89D6E22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D4AB57-CC6F-4C8E-AF6E-742ACB9F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8157594" cy="4351338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HTML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JavaScript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CSS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HTML - Canvas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267D054-96F3-4BB6-BA7D-0A3EFC4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03" y="1078751"/>
            <a:ext cx="1428750" cy="1428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A1F1408-5874-41BF-9BFC-7DD5B2E47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9" y="3528358"/>
            <a:ext cx="2853481" cy="2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890BBC4-014C-44E8-BCA9-C30850DD160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76437C3-317C-4701-8601-793D1BF9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4C9F98D-AD25-41AA-A743-62E58F17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5788768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對於</a:t>
            </a:r>
            <a:r>
              <a:rPr lang="en-US" altLang="zh-TW" dirty="0">
                <a:solidFill>
                  <a:schemeClr val="bg1"/>
                </a:solidFill>
              </a:rPr>
              <a:t>JavaScript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CSS</a:t>
            </a:r>
            <a:r>
              <a:rPr lang="zh-TW" altLang="en-US" dirty="0" smtClean="0">
                <a:solidFill>
                  <a:schemeClr val="bg1"/>
                </a:solidFill>
              </a:rPr>
              <a:t>有了解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重寫</a:t>
            </a:r>
            <a:r>
              <a:rPr lang="zh-TW" altLang="en-US" dirty="0" smtClean="0">
                <a:solidFill>
                  <a:schemeClr val="bg1"/>
                </a:solidFill>
              </a:rPr>
              <a:t>一次能使程式碼</a:t>
            </a:r>
            <a:r>
              <a:rPr lang="zh-TW" altLang="en-US" dirty="0">
                <a:solidFill>
                  <a:schemeClr val="bg1"/>
                </a:solidFill>
              </a:rPr>
              <a:t>更簡潔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條條大路通羅馬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覺得自己心算變強了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朋友非常重要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感謝所以幫助過我的人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6E495DB-2543-4B58-AEA6-5ED4728B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742FAB0-374B-4C04-A630-234A1DD9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4D943CA-E42E-4D3E-85E0-281F79C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0"/>
            <a:ext cx="104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638E32E-67FB-43F1-9219-70D65CDA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D100BC2-8855-4056-A400-B1829DABE41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2D7E6EC-C674-42D5-B30B-CD1DF73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72" y="2596596"/>
            <a:ext cx="6358855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for your attention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09E8752-E636-4C28-A571-847ECC54DFF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8F3DFF-629A-4711-8DE3-A0B0EAA9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68" y="397255"/>
            <a:ext cx="835893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565151-DFF2-4386-9D84-B2A79F65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169" y="1870848"/>
            <a:ext cx="5738932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Coding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成品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A063612-1B66-4ED6-A4C7-D5457619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3391250"/>
            <a:ext cx="3081689" cy="2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2535323-B014-4F7A-928B-B67B947C2E51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A459B8-2A49-4C87-916F-B0A3B380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4" y="469784"/>
            <a:ext cx="6060346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3C4BD2E-9F86-4F02-B23B-83E097D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84" y="1991715"/>
            <a:ext cx="5151539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把這三週學到的東西展現出來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選擇主題：課程當中</a:t>
            </a:r>
            <a:r>
              <a:rPr lang="en-US" altLang="zh-TW" dirty="0">
                <a:solidFill>
                  <a:schemeClr val="bg1"/>
                </a:solidFill>
              </a:rPr>
              <a:t>Canvas</a:t>
            </a:r>
            <a:r>
              <a:rPr lang="zh-TW" altLang="en-US" dirty="0">
                <a:solidFill>
                  <a:schemeClr val="bg1"/>
                </a:solidFill>
              </a:rPr>
              <a:t>是讓我印象最深刻的部分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做出一個有互動的，有勝負的遊戲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9C54D18-7F5E-4868-A96B-8644D23F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54" y="4478016"/>
            <a:ext cx="1960534" cy="1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805A8E0-BAA0-4B18-B76E-8692509C49DF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C70BBE-E432-45C3-BCE2-E4C41334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85" y="357831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EA1B2B8-114D-42B5-ACC3-122758F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uyser\Desktop\ppt素材\S__5562370.jpg">
            <a:extLst>
              <a:ext uri="{FF2B5EF4-FFF2-40B4-BE49-F238E27FC236}">
                <a16:creationId xmlns:a16="http://schemas.microsoft.com/office/drawing/2014/main" xmlns="" id="{D59565B7-3A57-4F82-AE29-45103C9B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45269"/>
            <a:ext cx="5328592" cy="57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:a16="http://schemas.microsoft.com/office/drawing/2014/main" xmlns="" id="{145687A8-6A05-430E-833F-D0C744CC7B81}"/>
              </a:ext>
            </a:extLst>
          </p:cNvPr>
          <p:cNvSpPr/>
          <p:nvPr/>
        </p:nvSpPr>
        <p:spPr>
          <a:xfrm>
            <a:off x="5184769" y="307563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向下箭號 4">
            <a:extLst>
              <a:ext uri="{FF2B5EF4-FFF2-40B4-BE49-F238E27FC236}">
                <a16:creationId xmlns:a16="http://schemas.microsoft.com/office/drawing/2014/main" xmlns="" id="{AABCBB6A-7403-4D4F-9300-8503BA408534}"/>
              </a:ext>
            </a:extLst>
          </p:cNvPr>
          <p:cNvSpPr/>
          <p:nvPr/>
        </p:nvSpPr>
        <p:spPr>
          <a:xfrm>
            <a:off x="4564861" y="3752255"/>
            <a:ext cx="264533" cy="68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向右箭號 6">
            <a:extLst>
              <a:ext uri="{FF2B5EF4-FFF2-40B4-BE49-F238E27FC236}">
                <a16:creationId xmlns:a16="http://schemas.microsoft.com/office/drawing/2014/main" xmlns="" id="{2C129595-CCD7-4401-80AB-A4908005EE0D}"/>
              </a:ext>
            </a:extLst>
          </p:cNvPr>
          <p:cNvSpPr/>
          <p:nvPr/>
        </p:nvSpPr>
        <p:spPr>
          <a:xfrm rot="10800000">
            <a:off x="3456576" y="3162475"/>
            <a:ext cx="720081" cy="22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:a16="http://schemas.microsoft.com/office/drawing/2014/main" xmlns="" id="{355C485A-F638-4DBB-BDA5-C47D428411C0}"/>
              </a:ext>
            </a:extLst>
          </p:cNvPr>
          <p:cNvSpPr/>
          <p:nvPr/>
        </p:nvSpPr>
        <p:spPr>
          <a:xfrm rot="16200000">
            <a:off x="4375903" y="2391828"/>
            <a:ext cx="618948" cy="2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向右箭號 8">
            <a:extLst>
              <a:ext uri="{FF2B5EF4-FFF2-40B4-BE49-F238E27FC236}">
                <a16:creationId xmlns:a16="http://schemas.microsoft.com/office/drawing/2014/main" xmlns="" id="{EB93355D-98CF-4863-808C-1E94C66C499A}"/>
              </a:ext>
            </a:extLst>
          </p:cNvPr>
          <p:cNvSpPr/>
          <p:nvPr/>
        </p:nvSpPr>
        <p:spPr>
          <a:xfrm>
            <a:off x="8306785" y="5167757"/>
            <a:ext cx="576064" cy="2880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向下箭號 9">
            <a:extLst>
              <a:ext uri="{FF2B5EF4-FFF2-40B4-BE49-F238E27FC236}">
                <a16:creationId xmlns:a16="http://schemas.microsoft.com/office/drawing/2014/main" xmlns="" id="{DE384160-0C62-4AE9-BA9D-F8A683919B88}"/>
              </a:ext>
            </a:extLst>
          </p:cNvPr>
          <p:cNvSpPr/>
          <p:nvPr/>
        </p:nvSpPr>
        <p:spPr>
          <a:xfrm>
            <a:off x="7741648" y="5742076"/>
            <a:ext cx="264533" cy="68734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:a16="http://schemas.microsoft.com/office/drawing/2014/main" xmlns="" id="{A6042DD7-AB78-430D-972A-306AF0C4FDD6}"/>
              </a:ext>
            </a:extLst>
          </p:cNvPr>
          <p:cNvSpPr/>
          <p:nvPr/>
        </p:nvSpPr>
        <p:spPr>
          <a:xfrm rot="10800000">
            <a:off x="6646034" y="5221975"/>
            <a:ext cx="720081" cy="22289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向右箭號 11">
            <a:extLst>
              <a:ext uri="{FF2B5EF4-FFF2-40B4-BE49-F238E27FC236}">
                <a16:creationId xmlns:a16="http://schemas.microsoft.com/office/drawing/2014/main" xmlns="" id="{50B0CCA4-6BE4-40CE-831E-5A54F4CA9A6B}"/>
              </a:ext>
            </a:extLst>
          </p:cNvPr>
          <p:cNvSpPr/>
          <p:nvPr/>
        </p:nvSpPr>
        <p:spPr>
          <a:xfrm rot="16200000">
            <a:off x="7552690" y="4295583"/>
            <a:ext cx="618948" cy="28803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文字方塊 5">
            <a:extLst>
              <a:ext uri="{FF2B5EF4-FFF2-40B4-BE49-F238E27FC236}">
                <a16:creationId xmlns:a16="http://schemas.microsoft.com/office/drawing/2014/main" xmlns="" id="{4C3DF88F-59D8-4FBF-84B2-4702DC49F005}"/>
              </a:ext>
            </a:extLst>
          </p:cNvPr>
          <p:cNvSpPr txBox="1"/>
          <p:nvPr/>
        </p:nvSpPr>
        <p:spPr>
          <a:xfrm>
            <a:off x="5126777" y="2226370"/>
            <a:ext cx="126811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手動</a:t>
            </a:r>
          </a:p>
        </p:txBody>
      </p:sp>
      <p:sp>
        <p:nvSpPr>
          <p:cNvPr id="15" name="文字方塊 13">
            <a:extLst>
              <a:ext uri="{FF2B5EF4-FFF2-40B4-BE49-F238E27FC236}">
                <a16:creationId xmlns:a16="http://schemas.microsoft.com/office/drawing/2014/main" xmlns="" id="{4C99BFF1-AB1E-4CB8-A861-324B390BD95C}"/>
              </a:ext>
            </a:extLst>
          </p:cNvPr>
          <p:cNvSpPr txBox="1"/>
          <p:nvPr/>
        </p:nvSpPr>
        <p:spPr>
          <a:xfrm>
            <a:off x="6170609" y="5816816"/>
            <a:ext cx="126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CC41DC6-3091-44C9-ABFE-DCEC3CB0D135}"/>
              </a:ext>
            </a:extLst>
          </p:cNvPr>
          <p:cNvSpPr/>
          <p:nvPr/>
        </p:nvSpPr>
        <p:spPr>
          <a:xfrm>
            <a:off x="3264493" y="6755684"/>
            <a:ext cx="5811141" cy="2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D89B7AA-298C-489F-8D2E-991306FB753D}"/>
              </a:ext>
            </a:extLst>
          </p:cNvPr>
          <p:cNvSpPr/>
          <p:nvPr/>
        </p:nvSpPr>
        <p:spPr>
          <a:xfrm>
            <a:off x="3264493" y="6613525"/>
            <a:ext cx="5618356" cy="13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EE055D1-C529-4963-83DB-519108E8FCE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xmlns="" id="{3E7F90D9-6C17-4489-8D59-E1CB1DE28ED3}"/>
              </a:ext>
            </a:extLst>
          </p:cNvPr>
          <p:cNvSpPr/>
          <p:nvPr/>
        </p:nvSpPr>
        <p:spPr>
          <a:xfrm>
            <a:off x="5718597" y="1330746"/>
            <a:ext cx="2394288" cy="1075913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332CCC69-A617-4556-B733-AF08FF1C68CC}"/>
              </a:ext>
            </a:extLst>
          </p:cNvPr>
          <p:cNvSpPr txBox="1"/>
          <p:nvPr/>
        </p:nvSpPr>
        <p:spPr>
          <a:xfrm>
            <a:off x="5967050" y="1660940"/>
            <a:ext cx="216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開始</a:t>
            </a:r>
            <a:r>
              <a:rPr lang="en-US" altLang="zh-TW" sz="2400" dirty="0">
                <a:solidFill>
                  <a:schemeClr val="bg1"/>
                </a:solidFill>
              </a:rPr>
              <a:t>+</a:t>
            </a:r>
            <a:r>
              <a:rPr lang="zh-TW" altLang="en-US" sz="2400" dirty="0">
                <a:solidFill>
                  <a:schemeClr val="bg1"/>
                </a:solidFill>
              </a:rPr>
              <a:t>說明頁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xmlns="" id="{AC1B9475-9D38-41DC-BEBD-631837AF4A5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6915741" y="2406659"/>
            <a:ext cx="11640" cy="7494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xmlns="" id="{C71981A4-F41E-4189-88BB-F510F9369EA5}"/>
              </a:ext>
            </a:extLst>
          </p:cNvPr>
          <p:cNvSpPr/>
          <p:nvPr/>
        </p:nvSpPr>
        <p:spPr>
          <a:xfrm>
            <a:off x="5899051" y="3156145"/>
            <a:ext cx="2056659" cy="1257440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ED9093A-697D-4362-8EF9-439BDE9E1AD5}"/>
              </a:ext>
            </a:extLst>
          </p:cNvPr>
          <p:cNvSpPr txBox="1"/>
          <p:nvPr/>
        </p:nvSpPr>
        <p:spPr>
          <a:xfrm>
            <a:off x="6237340" y="3555078"/>
            <a:ext cx="145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遊戲進行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xmlns="" id="{9FA2864B-6EE2-4FE5-8F0F-8AAC78162A1F}"/>
              </a:ext>
            </a:extLst>
          </p:cNvPr>
          <p:cNvSpPr/>
          <p:nvPr/>
        </p:nvSpPr>
        <p:spPr>
          <a:xfrm>
            <a:off x="3295673" y="3250642"/>
            <a:ext cx="2149956" cy="1076604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EE88A9B2-6D29-4029-820D-045A80653B68}"/>
              </a:ext>
            </a:extLst>
          </p:cNvPr>
          <p:cNvSpPr txBox="1"/>
          <p:nvPr/>
        </p:nvSpPr>
        <p:spPr>
          <a:xfrm>
            <a:off x="3642631" y="3565737"/>
            <a:ext cx="163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遊戲暫停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xmlns="" id="{DE4D8405-92B6-4EFE-8028-4EEBF9DCEB4C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445629" y="3784865"/>
            <a:ext cx="453422" cy="40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39">
            <a:extLst>
              <a:ext uri="{FF2B5EF4-FFF2-40B4-BE49-F238E27FC236}">
                <a16:creationId xmlns:a16="http://schemas.microsoft.com/office/drawing/2014/main" xmlns="" id="{16ABFCD3-B801-4B48-86E0-2FE272CE4EEA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5323923" y="1668350"/>
            <a:ext cx="629020" cy="253556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流程圖: 決策 16">
            <a:extLst>
              <a:ext uri="{FF2B5EF4-FFF2-40B4-BE49-F238E27FC236}">
                <a16:creationId xmlns:a16="http://schemas.microsoft.com/office/drawing/2014/main" xmlns="" id="{47386E71-E730-4432-8AF8-B7BF5E94D02B}"/>
              </a:ext>
            </a:extLst>
          </p:cNvPr>
          <p:cNvSpPr/>
          <p:nvPr/>
        </p:nvSpPr>
        <p:spPr>
          <a:xfrm>
            <a:off x="5852755" y="5113578"/>
            <a:ext cx="2163951" cy="1075913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441EC314-B9A2-42CF-80B9-9DC86CC0D9B7}"/>
              </a:ext>
            </a:extLst>
          </p:cNvPr>
          <p:cNvSpPr txBox="1"/>
          <p:nvPr/>
        </p:nvSpPr>
        <p:spPr>
          <a:xfrm>
            <a:off x="6237340" y="5401399"/>
            <a:ext cx="16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判定勝負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xmlns="" id="{EECBA528-0C43-4188-BBBD-69A85801C6F0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927381" y="4413585"/>
            <a:ext cx="7350" cy="6999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73">
            <a:extLst>
              <a:ext uri="{FF2B5EF4-FFF2-40B4-BE49-F238E27FC236}">
                <a16:creationId xmlns:a16="http://schemas.microsoft.com/office/drawing/2014/main" xmlns="" id="{3271F2AA-5E4B-4EA0-8838-25D138CFBDA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016706" y="2621622"/>
            <a:ext cx="812969" cy="3029913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xmlns="" id="{69527EFD-05EB-4FD0-B3BC-580F25E0980B}"/>
              </a:ext>
            </a:extLst>
          </p:cNvPr>
          <p:cNvCxnSpPr>
            <a:cxnSpLocks/>
          </p:cNvCxnSpPr>
          <p:nvPr/>
        </p:nvCxnSpPr>
        <p:spPr>
          <a:xfrm flipH="1" flipV="1">
            <a:off x="6906217" y="2608992"/>
            <a:ext cx="1923458" cy="1263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xmlns="" id="{6167161F-D919-4779-82F5-5EC46CE03710}"/>
              </a:ext>
            </a:extLst>
          </p:cNvPr>
          <p:cNvSpPr txBox="1"/>
          <p:nvPr/>
        </p:nvSpPr>
        <p:spPr>
          <a:xfrm>
            <a:off x="3162202" y="650657"/>
            <a:ext cx="259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</a:rPr>
              <a:t>流程草圖</a:t>
            </a:r>
          </a:p>
        </p:txBody>
      </p:sp>
    </p:spTree>
    <p:extLst>
      <p:ext uri="{BB962C8B-B14F-4D97-AF65-F5344CB8AC3E}">
        <p14:creationId xmlns:p14="http://schemas.microsoft.com/office/powerpoint/2010/main" val="3956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2194A30-4343-401E-BF2C-CBDE7A7981CE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A87652B-EE40-4493-8381-8A89DE87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419450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碰撞條件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0E8F7EE-AF5D-457C-B912-B7F2A46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25625"/>
            <a:ext cx="5667376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若</a:t>
            </a:r>
            <a:r>
              <a:rPr lang="en-US" altLang="zh-TW" dirty="0" err="1">
                <a:solidFill>
                  <a:schemeClr val="bg1"/>
                </a:solidFill>
              </a:rPr>
              <a:t>player.X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 err="1">
                <a:solidFill>
                  <a:schemeClr val="bg1"/>
                </a:solidFill>
              </a:rPr>
              <a:t>boss.X</a:t>
            </a:r>
            <a:r>
              <a:rPr lang="zh-TW" altLang="en-US" dirty="0">
                <a:solidFill>
                  <a:schemeClr val="bg1"/>
                </a:solidFill>
              </a:rPr>
              <a:t>左右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內以及</a:t>
            </a:r>
            <a:r>
              <a:rPr lang="en-US" altLang="zh-TW" dirty="0" err="1">
                <a:solidFill>
                  <a:schemeClr val="bg1"/>
                </a:solidFill>
              </a:rPr>
              <a:t>player.Y</a:t>
            </a:r>
            <a:r>
              <a:rPr lang="zh-TW" altLang="en-US" dirty="0">
                <a:solidFill>
                  <a:schemeClr val="bg1"/>
                </a:solidFill>
              </a:rPr>
              <a:t>在</a:t>
            </a:r>
            <a:r>
              <a:rPr lang="en-US" altLang="zh-TW" dirty="0" err="1">
                <a:solidFill>
                  <a:schemeClr val="bg1"/>
                </a:solidFill>
              </a:rPr>
              <a:t>boss.Y</a:t>
            </a:r>
            <a:r>
              <a:rPr lang="zh-TW" altLang="en-US" dirty="0">
                <a:solidFill>
                  <a:schemeClr val="bg1"/>
                </a:solidFill>
              </a:rPr>
              <a:t>上下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內則發生碰撞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ED84975-484E-4560-B86C-472B50825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5154660"/>
            <a:ext cx="558056" cy="465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7774E1C-CF23-4EE4-8AB8-F5F83C669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526073"/>
            <a:ext cx="516277" cy="435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E67C2A5-BA50-46DC-AF2E-673F9FC2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974385"/>
            <a:ext cx="558056" cy="465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ACF70F97-61FE-467C-9158-CAD329519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2" y="3497512"/>
            <a:ext cx="516277" cy="435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DDC92D43-2AFB-43D1-80FC-5BD18C242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38" y="5154660"/>
            <a:ext cx="558056" cy="465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F9C4A0F6-E335-42FD-9EC9-136223A1F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3" y="5642711"/>
            <a:ext cx="516277" cy="435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6E37A3A-7521-49D1-8759-81C5DC3AF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3" y="3985185"/>
            <a:ext cx="558056" cy="465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0BB5E67-53B7-422D-A732-E405F2565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3497828"/>
            <a:ext cx="516277" cy="43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AA82CE24-DC92-410E-AFC3-52653D7AC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69" y="4561799"/>
            <a:ext cx="558056" cy="465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57FEBED-BD62-44CA-8E6B-C97605E66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6" y="5642711"/>
            <a:ext cx="516277" cy="4357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9C5B478F-1ED4-42C1-84C5-EFDCF67EC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5172104"/>
            <a:ext cx="558056" cy="4655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140BECAD-06F3-40EB-8A0D-203F59BB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5" y="5668594"/>
            <a:ext cx="516277" cy="4357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DB2240E1-E35D-47D2-914A-1B5D06A46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3961775"/>
            <a:ext cx="558056" cy="4655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381AEEAA-FFCA-42CE-9D4E-30FE95BD3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7" y="4595926"/>
            <a:ext cx="516277" cy="4357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157BEE69-1CF2-4E4A-A8F4-FC8017351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4561799"/>
            <a:ext cx="558056" cy="4655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4E791340-0B57-4948-9458-6A443C7EC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3" y="4576720"/>
            <a:ext cx="516277" cy="4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7D3477D-D659-49ED-9204-3FF5B92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–</a:t>
            </a:r>
            <a:r>
              <a:rPr lang="zh-TW" altLang="en-US" dirty="0"/>
              <a:t> 開始頁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6474AF-92B7-4962-B251-9025C11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727E5CC-C2FD-4B80-8677-06241DA00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78" y="1470838"/>
            <a:ext cx="8356043" cy="5244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591814B-5F32-491D-8AEF-30EA0954281D}"/>
              </a:ext>
            </a:extLst>
          </p:cNvPr>
          <p:cNvSpPr/>
          <p:nvPr/>
        </p:nvSpPr>
        <p:spPr>
          <a:xfrm>
            <a:off x="8710132" y="3518133"/>
            <a:ext cx="1057275" cy="1381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3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4E34FF-0D74-43B4-BDDC-710669D7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3CE5967-F58D-48A2-915F-116BB10B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B277453-34B8-4976-9C9A-222DD3B0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7" y="1463110"/>
            <a:ext cx="8712968" cy="52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615B9A-FC8B-495D-ABDF-1148B0E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B8076902-A5EA-4A70-97AA-A33E507B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1" y="1590052"/>
            <a:ext cx="9359731" cy="5194041"/>
          </a:xfrm>
        </p:spPr>
      </p:pic>
    </p:spTree>
    <p:extLst>
      <p:ext uri="{BB962C8B-B14F-4D97-AF65-F5344CB8AC3E}">
        <p14:creationId xmlns:p14="http://schemas.microsoft.com/office/powerpoint/2010/main" val="40659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150</Words>
  <Application>Microsoft Office PowerPoint</Application>
  <PresentationFormat>自訂</PresentationFormat>
  <Paragraphs>51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小專題發表</vt:lpstr>
      <vt:lpstr>目錄</vt:lpstr>
      <vt:lpstr>緣起</vt:lpstr>
      <vt:lpstr>草圖</vt:lpstr>
      <vt:lpstr>PowerPoint 簡報</vt:lpstr>
      <vt:lpstr>碰撞條件</vt:lpstr>
      <vt:lpstr>成品 – 開始頁</vt:lpstr>
      <vt:lpstr>遊戲畫面</vt:lpstr>
      <vt:lpstr>成品 - RWD</vt:lpstr>
      <vt:lpstr>成品 – 換人物頭像</vt:lpstr>
      <vt:lpstr>成品功能</vt:lpstr>
      <vt:lpstr>使用技術</vt:lpstr>
      <vt:lpstr>心得</vt:lpstr>
      <vt:lpstr>PowerPoint 簡報</vt:lpstr>
      <vt:lpstr>Thank you 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</dc:title>
  <dc:creator>Eric Liu</dc:creator>
  <cp:lastModifiedBy>Windows User</cp:lastModifiedBy>
  <cp:revision>10</cp:revision>
  <dcterms:created xsi:type="dcterms:W3CDTF">2019-08-07T10:04:55Z</dcterms:created>
  <dcterms:modified xsi:type="dcterms:W3CDTF">2019-08-08T01:31:51Z</dcterms:modified>
</cp:coreProperties>
</file>